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65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D1B8CA-12A1-4893-A049-819D081B3969}" type="datetimeFigureOut">
              <a:rPr lang="ru-RU" smtClean="0"/>
              <a:pPr/>
              <a:t>26.05.2026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ACC835-2CEF-424B-AA0F-44FF7CEDA6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96408"/>
            <a:ext cx="7416824" cy="57559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это Мы!»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661248"/>
            <a:ext cx="8107834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с.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Еремково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– 2026гг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20251201_084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20251208_100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8722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51216_0949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51211_101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15121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51219_0852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636912"/>
            <a:ext cx="15121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51224_0845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81128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51208_1030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04664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20251224_08454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93096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20251223_09295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293096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2026г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715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Идем в театр/цирк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наряд для похода в театр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«Поездка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в театр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«Семья идет в цирк» «Акробатические этюды»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игрушка, подаренная мамой и папой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люблю играть с мамой и папой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убираю свои игрушки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помощник»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Александрова «Таня пропала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Е.А.Благинина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«Посидим в тишине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Гамазкова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«Колыбельная для бабушки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 Хармс «Очень вкусный пирог»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деятельность: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зоопарка семьей: поездка всей семьёй в парк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 Лепка: Игрушечные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Наши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питомцы. Аппликация: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Звездное небо: звездочки в виде лиц членов семьи на ночном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небе.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Коврик для прихожей: плетение коврика из старых тканей или лент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и семеро козлят на новый лад» (1975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«Колобок» (1956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«Крылатый, мохнатый да масляный» (1990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«Соломенный бычок» (1954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Рождество Христово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«Они живут рядом с нами»,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 ты и я - вместе дружная семья»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картины и репродукции картин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Васнецов "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Снегурочка«,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Пелевин Иван Андреевич «В Избе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картинки «Зимние забавы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картинки «Зимняя прогулка»</a:t>
            </a:r>
          </a:p>
        </p:txBody>
      </p:sp>
    </p:spTree>
    <p:extLst>
      <p:ext uri="{BB962C8B-B14F-4D97-AF65-F5344CB8AC3E}">
        <p14:creationId xmlns:p14="http://schemas.microsoft.com/office/powerpoint/2010/main" val="316382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20260122_0836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20260122_093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42771" y="1245860"/>
            <a:ext cx="22584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60122_0926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35869" y="1229027"/>
            <a:ext cx="222479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60128_0934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13543" y="3311193"/>
            <a:ext cx="20686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60128_0934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884908" y="3404124"/>
            <a:ext cx="21104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60123_1517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81339" y="4095325"/>
            <a:ext cx="198072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60122_09501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246994" y="4202278"/>
            <a:ext cx="21226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20260123_15343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840791" y="4592257"/>
            <a:ext cx="18224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96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в кафе/магазине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покупки в супермаркете», «Покупка подарка для друга», «Праздничный обед в кафе», Магазин «Овощи- Фрукты»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папа», «Хочу быть как папа», «Профессии наших родных», «Что папа умеет делать»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Маяковский «Что такое хорошо и что такое плохо»,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Карпова «Выздоравливай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дедуль», «Обнимите бабушку»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«Маша и медведь»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«Пушистые снежинки на папиной шапке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«Масленое солнышко с косичками».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«Кораблик для папы», «Самолет в облаках»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«Два веселых гуся» 1970, «Как кошечка и собачка мыли пол»1977, «Как стать большим»1967,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1954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прекрасен этот мир!», «Труд человека. Бог посылает урожай, если человек трудится»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сотворил наш добрый мир? Что такое хорошо и что такое плохо?», «Совесть добрый помощник»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картины и репродукции картин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К.Е.Маяковский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«Дети, бегущие от грозы»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Лемох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«Новый член семьи»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К.Брендерс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«Рысенок»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20260224_101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4226" y="1064086"/>
            <a:ext cx="20389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20260224_101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48140" y="1068486"/>
            <a:ext cx="19757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60224_1014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0925" y="1065979"/>
            <a:ext cx="1970702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60224_0952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13457" y="3143527"/>
            <a:ext cx="187732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60224_0953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20272" y="3068960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60210_0940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285274" y="2979422"/>
            <a:ext cx="19091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60211_09464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175438" y="4665322"/>
            <a:ext cx="16805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20260224_09402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631445" y="4729596"/>
            <a:ext cx="180909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20260220_09405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65313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авел\OneDrive\Рабочий стол\20260212_08124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068960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39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72008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630616" cy="4608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Сюжетно – ролевая игра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«Отмечаем праздник, день рождения»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«Готовим праздничный торт», «День рождения Мишки», «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афе Праздничное», Салон красоты «Для именинницы»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 голос», «Что делать если мама устала», «Забота мамы», «Почему мама улыбается»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В. А. Сухомлинский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«Сказка о гусыне», «Кто кого ведет домой», «Я больше не буду»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«Бабушка отдыхает»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«Букет для мамы»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Лепка: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любим делать вместе».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«Бумажное платье для мамы», «Наш уютный семейный дворик»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«Бобик в гостях у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Барбоскина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1977, «Варежка»1967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такое хорошо, что такое плохо»1969, «А что ты умеешь» 1984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«Премудрости Божии»», «Мир устроен так чудесно», «Ангел Хранитель», «Ангел»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Иллюстрации, картины и репродукции картин: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 Кротов «Хозяюшка»  «Мои куклы»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Корухин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«Бабушка с внучкой» В.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Лемох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«Родительское счастье»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3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20260316_094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7500" y="844322"/>
            <a:ext cx="2707973" cy="21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20260316_094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57123" y="4152468"/>
            <a:ext cx="2454490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60316_1124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53153" y="4195257"/>
            <a:ext cx="2425057" cy="17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60316_112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35648" y="966635"/>
            <a:ext cx="2742740" cy="190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семья это мы январь 26г\20260122_08191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648" y="4197688"/>
            <a:ext cx="243605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семья это мы январь 26г\20260122_08511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54" y="548680"/>
            <a:ext cx="1918766" cy="27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фото семья это мы январь 26г\20260122_08530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1" y="3861052"/>
            <a:ext cx="1728192" cy="2454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40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прель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2776"/>
            <a:ext cx="79312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Сюжетно – ролевая игра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«Купание плюшевых друзей»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«Мишка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Топтыжка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испачкал лапки», «Банный день у плюшевых друзей», «Большая стирка после банного дня», «Сушим белье на полянке», «Праздник чистых игрушек»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любимый питомец», «Животные нашей семьи», «чем кормят животных»,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с животными»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 Воронкова «Как Аленка разбила зеркало», Е. Пермяка «Как Миша хотел маму перехитрить», Г. Цыферова «Как стать большим»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И. Рено «Семейное приключение»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«Дружный брат и сестра»»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Лепка: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«Кукольный театр: Моя семья».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«Косметическая семья: планеты вокруг Солнышка», Конструирование «Подставка для карандашей»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мультфильмов: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«Мой приятель светофор» 1978, «Почему ушел котенок»1957, «Старая игрушка»1971, «Вера и Анфиса»1988 1 серия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«Небесные покровители», «Подготовка к празднику Пасхи», «Пасха красная – чудо дивное»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картины и репродукции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И.Барченкова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«Маленькая хозяйка»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А.В.Сорокин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«Девочка с козой»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Лемох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«Двое крестьянских девочек» Н. Бондаренко «Семья на отдыхе»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4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фото программа Семья это мы апрель, май 2026г\20260409_093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4192" y="1122112"/>
            <a:ext cx="20109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фото программа Семья это мы апрель, май 2026г\20260409_093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07692" y="1092909"/>
            <a:ext cx="2016224" cy="15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фото программа Семья это мы апрель, май 2026г\20260409_0935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56175" y="1124745"/>
            <a:ext cx="208823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фото программа Семья это мы апрель, май 2026г\20260414_091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78832" y="3050160"/>
            <a:ext cx="19066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фото программа Семья это мы апрель, май 2026г\20260409_0936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фото программа Семья это мы апрель, май 2026г\20260414_0915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195736" y="2996952"/>
            <a:ext cx="194421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фото программа Семья это мы апрель, май 2026г\20260414_0918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443934" y="4365377"/>
            <a:ext cx="1944761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фото июнь 2025г\20250603_093755.jpg"/>
          <p:cNvPicPr/>
          <p:nvPr/>
        </p:nvPicPr>
        <p:blipFill>
          <a:blip r:embed="rId9" cstate="print"/>
          <a:srcRect t="9474" b="10000"/>
          <a:stretch>
            <a:fillRect/>
          </a:stretch>
        </p:blipFill>
        <p:spPr bwMode="auto">
          <a:xfrm rot="5400000">
            <a:off x="3599891" y="4833156"/>
            <a:ext cx="18722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06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 2026г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96752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Сюжетно – ролевая игра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заболели» , «В больнице»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Маша простудилась», «Мишка заболел – вызываем скорую», «Мама врач – собирается на работу»,  «Кукла Катя идет на прививку»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я забочусь о своем здоровье », «Я знаю как уберечь маму и папу», «Что делает мама для меня», «Что делает семья  друг для друга»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В.Осеева  «Печенье», С.Маршак «Пожелание друзьям», В.Осеева «Отомстила»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М.С.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Пляцковский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«Счастливый день» С. Маршак «Урок вежливости»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«Семейка одуванчиков»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Лепка: «Полезные угощения для моих родных». Аппликация: «Морские звездочки», Конструирование «Чемоданчик семейного доктора»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«Вера и Анфиса» 1, 2, 3 серия «Малыш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«Колокольные звоны Руси», «Дорогою добра», «О милосердии, любви, заботе»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Иллюстрации, картины и репродукции картин: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Луценко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парке» З. Александрова «Мой Мишка»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Лемох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«Лето» А.И.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Кортухин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«Крестьянские девочки в лесу»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" y="12372"/>
            <a:ext cx="9103835" cy="6845628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914400" y="1700808"/>
            <a:ext cx="3352800" cy="37855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традиционных духовно-нравственных ценностей, в соответствии с традициями православной культуры, с приоритетом формирования семейных ценностей.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404664"/>
            <a:ext cx="33528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51962" y="692696"/>
            <a:ext cx="3904076" cy="49461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 Задачи: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1. знакомить детей с культурной традицией Православия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2. знакомить детей с культурно-историческими традициями русской/российской семьи (многодетность,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многопоколенность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3. формировать представления о добре и зле, милосердии, заботе, любви, совести, дружелюбии, сопереживании, взаимопомощи и др.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4. содействовать пониманию детьми собственных и чужих эмоциональных состояний, и переживаний, развивать эмоциональную отзывчивость к близким;</a:t>
            </a:r>
          </a:p>
          <a:p>
            <a:pPr marL="0" lv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5. развивать позитивное ценностное отношение и чувство принадлежности к семье, уважение к родителям (законным представителям),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представителям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старшего поколения (дедушкам и бабушкам);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фото программа Семья это мы апрель, май 2026г\20260514_0837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37861" y="4471251"/>
            <a:ext cx="186847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фото программа Семья это мы апрель, май 2026г\20260514_083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34867" y="4514008"/>
            <a:ext cx="2049098" cy="16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фото программа Семья это мы апрель, май 2026г\20260514_083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08931" y="771989"/>
            <a:ext cx="20307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Screenshot_20260513_185218_Yandex Star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780928"/>
            <a:ext cx="1800200" cy="133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Screenshot_20260521_200923_Yandex Star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780928"/>
            <a:ext cx="1800200" cy="13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Screenshot_20260521_201044_Yandex Star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852936"/>
            <a:ext cx="2016224" cy="14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Screenshot_20260513_185301_Yandex Star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780928"/>
            <a:ext cx="920326" cy="136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20260209_09302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84019" y="4504613"/>
            <a:ext cx="207921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20260209_0922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4365104"/>
            <a:ext cx="1440160" cy="19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авел\OneDrive\Рабочий стол\20250930_08541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692696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авел\OneDrive\Рабочий стол\20260224_09575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3507742" y="820850"/>
            <a:ext cx="19845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0361"/>
            <a:ext cx="5760640" cy="353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72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" y="12372"/>
            <a:ext cx="9103835" cy="68456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6109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 2025г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«Новоселье»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Игровые ситуации: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«Переезд», «Новый дом», «Строим дом мечты», «Ремонтники»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«Я и моя семья», «Вместе вкусно обедаем», «Любовь и забота в семье», «Семейный пикник»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К.И.Чуковский «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А.Л.Барто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«Имя и фамилия», С.Я.Маршак «Пожелания друзьям», «Урок вежливости»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«Родственники собираются на ужин», «Домик мечты», «Волшебный замок», «Почтовый ящик»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«Маша больше не лентяйка», «Встречайте бабушку», «Бабушкин урок», «Лесные путешественники»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«Кто сотворил наш красивый добрый мир», «Свет. День. Ночь», «Прогулка вторая. Небо», «Благодатный дождь»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Иллюстрации, картины и репродукции картин: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И.Я.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Билибин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«Сестрица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братец Иванушка», Ф. Славянская «Семейная картина»,Ржевская Антонина «Свободная минутка», К.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Лемох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«Девочка с цветами»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4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Павел\OneDrive\Рабочий стол\20250915_100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877" y="678637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50929_0837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429000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50910_0847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50398" y="892950"/>
            <a:ext cx="30003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50919_093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58018" y="3857230"/>
            <a:ext cx="29281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50926_0932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28604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50926_0928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357562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1412776"/>
            <a:ext cx="7586690" cy="45165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«Семья дома»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ситуации: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«Украшаем окна», «Веселые соседи», «Вечеринка новоселья», по сказке «Три поросенка»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 меня есть братик и сестричка», «Мы живем вместе», «Похожие лица», «Кто самый старший в семье»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Л.Н.Толстой«Косточка», Е. Степанова «Секрет семейных пирогов», С.Я.Маршак «Если вы вежливый», «Друзья – товарищи»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«Вместе делаем уборку», «Наш семейный альбом», «Осень золотая: осеннее дерево с листьями – визитками членов семьи», «Праздничный венок»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 мама меня простит», «Крошка Енот», «Мешок яблок», «Сказка о глупом мышонке»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«Его величество хлеб», «Что растет на лугу и в лесу», «Земля. Вода. Растения», «Люблю березку русскую»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Иллюстрации, картины и репродукции картин: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В.В. Лебедев к книге С.Я. Маршака «Усатый – полосатый», С. В. Иванов «Семья», Пелевин И.А. «Ненаглядный», «Кормление ребенка»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 2025г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авел\OneDrive\Рабочий стол\20251027_10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0034" y="100010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51006_0928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42918"/>
            <a:ext cx="1977066" cy="284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51010_0926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429000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51009_0944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35756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Павел\OneDrive\Рабочий стол\20251027_101337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21901" y="3893347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20251027_1001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57818" y="1071546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2025г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«Семья на прогулке»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«Кормим птичек», «Идем искать котенка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Отправляемся в лес за грибами», «Прогуливаемся возле озера»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и мое имя», «Приключения имени», «Откуда мое имя», «Имена в моей семье»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З. И. Воскресенская «Папина Вишня», А. Л.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пустой квартире», Е. Благинина «Наш дедушка», В. Бианки «Купание медвежат»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с папой в мяч», «Бублики и баранки для мамы и папы», «Фруктовая корзина: корзинка фруктов, где каждый фрукт символизирует кого – то из семьи», «Панно с фотографиями»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«Зеленая пилюля», «Мама для мамонтенка», «Умка», «Умка ищет друга»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«Четвертый день творения. Солнце. Луна. Звезды», «Ночью холодна, бледна появляется луна», «Пятый день творения. Жители моря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картины и репродукции картин: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Рачев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«Терем – теремок», В. Ф. Стожаров  «У самовара», Сюжетные картинки на тему: «Прогулка в лес», Б. М. Кустодиев «Утро»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29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авел\OneDrive\Рабочий стол\20251106_100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6086" y="986804"/>
            <a:ext cx="1873049" cy="155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авел\OneDrive\Рабочий стол\20251107_0923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11269" y="2906504"/>
            <a:ext cx="18596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авел\OneDrive\Рабочий стол\20251107_093126.jpg"/>
          <p:cNvPicPr/>
          <p:nvPr/>
        </p:nvPicPr>
        <p:blipFill>
          <a:blip r:embed="rId4" cstate="print"/>
          <a:srcRect r="16796"/>
          <a:stretch>
            <a:fillRect/>
          </a:stretch>
        </p:blipFill>
        <p:spPr bwMode="auto">
          <a:xfrm rot="5400000">
            <a:off x="4002669" y="2807238"/>
            <a:ext cx="1973501" cy="166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авел\OneDrive\Рабочий стол\20251113_0925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860" y="827420"/>
            <a:ext cx="1592171" cy="185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авел\OneDrive\Рабочий стол\20251113_0925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40415" y="1007308"/>
            <a:ext cx="1774612" cy="16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авел\OneDrive\Рабочий стол\20251120_0949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06752"/>
            <a:ext cx="1593447" cy="17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авел\OneDrive\Рабочий стол\20251112_0926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25868" y="4845272"/>
            <a:ext cx="1800024" cy="14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авел\OneDrive\Рабочий стол\20251112_09284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980772" y="4831701"/>
            <a:ext cx="2023276" cy="15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вел\OneDrive\Рабочий стол\20251117_09182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3216" y="2626354"/>
            <a:ext cx="1521232" cy="19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25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 2025г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«Идем в гости»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ситуации: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«Собираемся в гости»,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«Приветствие хозяев»,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«Детские забавы», «Прощание и благодарность»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«Мамина мама, моя бабушка», «Сказки от бабушки», «Прогулки с бабушкой и дедушкой», «Игры с бабушкой и дедушкой»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Затрайская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«Душевные истории про Пряника и Вареника», С. Прокофьева «Маша и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С. Прокофьева «Сказка про грубое слово «Уходи», С. Прокофьева «Сказка о невоспитанном мышонке»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Радость первого снега: первый снегопад и совместные игры в снегу. Семейные путешествия: создаем транспорт (самолет, поезд, автомобиль) Семейный поезд: состав поезда, каждая вагончик которого представляет одного члена семьи. Салатница для еды: самодельная салатница из пластиковой бутылки или коробки.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мультфильмов: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рождение бабушки» (1981 г.) «Обезьянки (веселая карусель)» (1984 г.) «Грибок-теремок» (1958 г.) Терем-теремок (1971г.)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«Добрый мир»: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Пятый день творения «Птицы» Насекомые «Пчелки». Скоро праздник Рождества Христова. Рождество Христово.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Иллюстрации, картины и репродукции картин: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И.Я.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Билибин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"Сказке о рыбаке и рыбке"Н. Н. Бондаренко «Семья на отдыхе»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Согоян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Вера Семеновна «Молодая семья»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Исаак «Снежные барсы»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810</TotalTime>
  <Words>229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Программа   «СемьЯ – это Мы!»</vt:lpstr>
      <vt:lpstr>Цель программы:</vt:lpstr>
      <vt:lpstr>Сентябрь 2025г Сюжетно – ролевая игра «Новоселье»  Игровые ситуации: «Переезд», «Новый дом», «Строим дом мечты», «Ремонтники» Беседы: «Я и моя семья», «Вместе вкусно обедаем», «Любовь и забота в семье», «Семейный пикник» Читаем вместе: К.И.Чуковский «Федотка», А.Л.Барто «Имя и фамилия», С.Я.Маршак «Пожелания друзьям», «Урок вежливости»  Продуктивная деятельность: «Родственники собираются на ужин», «Домик мечты», «Волшебный замок», «Почтовый ящик» Просмотр мультфильмов: «Маша больше не лентяйка», «Встречайте бабушку», «Бабушкин урок», «Лесные путешественники» Региональный проект «Добрый мир»: «Кто сотворил наш красивый добрый мир», «Свет. День. Ночь», «Прогулка вторая. Небо», «Благодатный дождь» Иллюстрации, картины и репродукции картин: И.Я. Билибин «Сестрица Аленушка и братец Иванушка», Ф. Славянская «Семейная картина»,Ржевская Антонина «Свободная минутка», К. Лемох «Девочка с цветами» </vt:lpstr>
      <vt:lpstr>Презентация PowerPoint</vt:lpstr>
      <vt:lpstr>Октябрь 2025г</vt:lpstr>
      <vt:lpstr>Презентация PowerPoint</vt:lpstr>
      <vt:lpstr>Ноябрь 2025г</vt:lpstr>
      <vt:lpstr>Презентация PowerPoint</vt:lpstr>
      <vt:lpstr>Декабрь 2025г</vt:lpstr>
      <vt:lpstr>Презентация PowerPoint</vt:lpstr>
      <vt:lpstr>Январь 2026г</vt:lpstr>
      <vt:lpstr>Презентация PowerPoint</vt:lpstr>
      <vt:lpstr>Февраль 2026г</vt:lpstr>
      <vt:lpstr>Презентация PowerPoint</vt:lpstr>
      <vt:lpstr>Март  2026г</vt:lpstr>
      <vt:lpstr>Презентация PowerPoint</vt:lpstr>
      <vt:lpstr>Апрель  2026г</vt:lpstr>
      <vt:lpstr>Презентация PowerPoint</vt:lpstr>
      <vt:lpstr>Май  2026г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«Я и моя семья»</dc:title>
  <dc:creator>Иван Смирнов</dc:creator>
  <cp:lastModifiedBy>Пользователь Windows</cp:lastModifiedBy>
  <cp:revision>83</cp:revision>
  <dcterms:created xsi:type="dcterms:W3CDTF">2017-10-17T06:36:00Z</dcterms:created>
  <dcterms:modified xsi:type="dcterms:W3CDTF">2026-05-26T10:11:35Z</dcterms:modified>
</cp:coreProperties>
</file>